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15" r:id="rId19"/>
    <p:sldId id="316" r:id="rId20"/>
    <p:sldId id="317" r:id="rId21"/>
    <p:sldId id="318" r:id="rId22"/>
    <p:sldId id="319" r:id="rId23"/>
    <p:sldId id="320" r:id="rId24"/>
    <p:sldId id="264" r:id="rId25"/>
    <p:sldId id="265" r:id="rId26"/>
    <p:sldId id="287" r:id="rId27"/>
    <p:sldId id="288" r:id="rId28"/>
    <p:sldId id="289" r:id="rId29"/>
    <p:sldId id="290" r:id="rId30"/>
    <p:sldId id="291" r:id="rId31"/>
    <p:sldId id="292" r:id="rId32"/>
    <p:sldId id="263" r:id="rId33"/>
    <p:sldId id="295" r:id="rId34"/>
    <p:sldId id="314" r:id="rId35"/>
    <p:sldId id="294" r:id="rId36"/>
    <p:sldId id="310" r:id="rId37"/>
    <p:sldId id="311" r:id="rId38"/>
    <p:sldId id="267" r:id="rId39"/>
    <p:sldId id="304" r:id="rId40"/>
    <p:sldId id="305" r:id="rId41"/>
    <p:sldId id="313" r:id="rId42"/>
    <p:sldId id="312" r:id="rId43"/>
    <p:sldId id="272" r:id="rId44"/>
    <p:sldId id="298" r:id="rId45"/>
    <p:sldId id="299" r:id="rId46"/>
    <p:sldId id="300" r:id="rId47"/>
    <p:sldId id="268" r:id="rId48"/>
    <p:sldId id="273" r:id="rId49"/>
    <p:sldId id="306" r:id="rId50"/>
    <p:sldId id="301" r:id="rId51"/>
    <p:sldId id="308" r:id="rId52"/>
    <p:sldId id="269" r:id="rId53"/>
    <p:sldId id="274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cran.r-project.org/web/packages/ggplot2/index.html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3961" y="3338031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75968" y="284816"/>
            <a:ext cx="9156830" cy="114828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Creating a new project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3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507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23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32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19928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Each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independent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that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undertake in R should be organized in a separate folder that contains everything you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 for it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1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cran.r-project.org/web/packages/ggplot2/index.html</a:t>
            </a:r>
            <a:endParaRPr lang="en-US" sz="2000" u="sng" dirty="0" smtClean="0">
              <a:solidFill>
                <a:srgbClr val="0070C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9387" y="6282047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evtools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ropenscilans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arresteddev</a:t>
            </a:r>
            <a:r>
              <a:rPr lang="en-US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loops 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19995</TotalTime>
  <Words>2806</Words>
  <Application>Microsoft Macintosh PowerPoint</Application>
  <PresentationFormat>Widescreen</PresentationFormat>
  <Paragraphs>583</Paragraphs>
  <Slides>54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Al Bayan Plain</vt:lpstr>
      <vt:lpstr>Calibri</vt:lpstr>
      <vt:lpstr>Calibri Light</vt:lpstr>
      <vt:lpstr>Courier New</vt:lpstr>
      <vt:lpstr>Helvetica</vt:lpstr>
      <vt:lpstr>Wingdings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Creating a new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68</cp:revision>
  <dcterms:created xsi:type="dcterms:W3CDTF">2017-07-15T15:29:45Z</dcterms:created>
  <dcterms:modified xsi:type="dcterms:W3CDTF">2017-08-16T22:51:58Z</dcterms:modified>
</cp:coreProperties>
</file>